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4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02645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2269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8032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3902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5195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10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537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73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84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1035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174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4DCC50A-571F-4E4E-8616-E7A834FF0BE4}" type="datetimeFigureOut">
              <a:rPr lang="en-GB" smtClean="0"/>
              <a:t>15/03/2023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870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meijer/Minor-Skilled-Notes/tree/main/Obsidian%20Mind/Minor%20Skilled/Tank%20Simulator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ZfnDB9sM3g?feature=oembed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gmeijer/Minor-Skilled-Notes/blob/main/Obsidian%20Mind/Minor%20Skilled/Tank%20Simulator/QA%20-%20Playtesting/QA%20questions.md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6A5E7CA-2144-76A9-C382-41464D72F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" r="5847"/>
          <a:stretch/>
        </p:blipFill>
        <p:spPr bwMode="auto">
          <a:xfrm>
            <a:off x="20" y="-3"/>
            <a:ext cx="12191980" cy="7372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60FEDA-024E-181D-A8EE-B62BD868C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3963173"/>
          </a:xfrm>
        </p:spPr>
        <p:txBody>
          <a:bodyPr>
            <a:normAutofit/>
          </a:bodyPr>
          <a:lstStyle/>
          <a:p>
            <a:r>
              <a:rPr lang="en-US" dirty="0"/>
              <a:t>Minor Skilled</a:t>
            </a:r>
            <a:br>
              <a:rPr lang="en-US" dirty="0"/>
            </a:br>
            <a:r>
              <a:rPr lang="en-US" dirty="0"/>
              <a:t>Evaluation presentation 1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6BF8AB-E465-8FE7-0302-8EFE8FC0B2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Nils Meijer - 466301</a:t>
            </a:r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627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4564674"/>
            <a:ext cx="4010820" cy="16154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Questions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664A9B-95C8-6B67-836D-65BEFDB8E8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218" b="14463"/>
          <a:stretch/>
        </p:blipFill>
        <p:spPr>
          <a:xfrm>
            <a:off x="20" y="1"/>
            <a:ext cx="11292820" cy="4212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8E28AD-BEEF-8849-0668-B76A4949D716}"/>
              </a:ext>
            </a:extLst>
          </p:cNvPr>
          <p:cNvSpPr txBox="1"/>
          <p:nvPr/>
        </p:nvSpPr>
        <p:spPr>
          <a:xfrm>
            <a:off x="5288640" y="4564673"/>
            <a:ext cx="5665871" cy="1615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182880"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1600"/>
              <a:t>Glenn Comis</a:t>
            </a:r>
          </a:p>
          <a:p>
            <a:pPr indent="-182880" defTabSz="914400">
              <a:spcAft>
                <a:spcPts val="600"/>
              </a:spcAft>
              <a:buClr>
                <a:schemeClr val="accent1"/>
              </a:buClr>
            </a:pPr>
            <a:endParaRPr lang="en-US" sz="1600"/>
          </a:p>
          <a:p>
            <a:pPr indent="-182880"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1600"/>
              <a:t>“Call me if you need a job, you would be of great use!”</a:t>
            </a:r>
          </a:p>
        </p:txBody>
      </p:sp>
    </p:spTree>
    <p:extLst>
      <p:ext uri="{BB962C8B-B14F-4D97-AF65-F5344CB8AC3E}">
        <p14:creationId xmlns:p14="http://schemas.microsoft.com/office/powerpoint/2010/main" val="1157765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464" y="539087"/>
            <a:ext cx="4534047" cy="1584895"/>
          </a:xfrm>
        </p:spPr>
        <p:txBody>
          <a:bodyPr>
            <a:normAutofit/>
          </a:bodyPr>
          <a:lstStyle/>
          <a:p>
            <a:r>
              <a:rPr lang="en-US"/>
              <a:t>What were my ideas?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463" y="2438399"/>
            <a:ext cx="4572002" cy="3880514"/>
          </a:xfrm>
        </p:spPr>
        <p:txBody>
          <a:bodyPr>
            <a:normAutofit/>
          </a:bodyPr>
          <a:lstStyle/>
          <a:p>
            <a:r>
              <a:rPr lang="en-US" dirty="0" err="1"/>
              <a:t>Synty</a:t>
            </a:r>
            <a:r>
              <a:rPr lang="en-US" dirty="0"/>
              <a:t> asset pack </a:t>
            </a:r>
          </a:p>
          <a:p>
            <a:pPr lvl="1"/>
            <a:r>
              <a:rPr lang="en-US" dirty="0"/>
              <a:t>Gun range </a:t>
            </a:r>
          </a:p>
          <a:p>
            <a:pPr lvl="1"/>
            <a:r>
              <a:rPr lang="en-US" dirty="0"/>
              <a:t>Tank simulator (final choice)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Action game</a:t>
            </a:r>
          </a:p>
          <a:p>
            <a:pPr lvl="1"/>
            <a:r>
              <a:rPr lang="en-US" dirty="0"/>
              <a:t>AI </a:t>
            </a:r>
            <a:r>
              <a:rPr lang="en-US" dirty="0" err="1"/>
              <a:t>behaviour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Potential future jobs</a:t>
            </a:r>
          </a:p>
          <a:p>
            <a:pPr lvl="2"/>
            <a:r>
              <a:rPr lang="en-US" dirty="0"/>
              <a:t>AI programmer</a:t>
            </a:r>
          </a:p>
          <a:p>
            <a:pPr lvl="2"/>
            <a:r>
              <a:rPr lang="en-US" dirty="0"/>
              <a:t>Gameplay programmer</a:t>
            </a:r>
          </a:p>
          <a:p>
            <a:pPr lvl="2"/>
            <a:r>
              <a:rPr lang="en-US" dirty="0"/>
              <a:t>Tool programmer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8BA5B49-EF8C-B23E-E4C3-9BA26FD4B9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507" r="23503"/>
          <a:stretch/>
        </p:blipFill>
        <p:spPr bwMode="auto">
          <a:xfrm>
            <a:off x="20" y="10"/>
            <a:ext cx="6094799" cy="6857990"/>
          </a:xfrm>
          <a:prstGeom prst="rect">
            <a:avLst/>
          </a:prstGeom>
          <a:solidFill>
            <a:srgbClr val="FF0000"/>
          </a:solidFill>
        </p:spPr>
      </p:pic>
    </p:spTree>
    <p:extLst>
      <p:ext uri="{BB962C8B-B14F-4D97-AF65-F5344CB8AC3E}">
        <p14:creationId xmlns:p14="http://schemas.microsoft.com/office/powerpoint/2010/main" val="1956969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470535"/>
            <a:ext cx="4488175" cy="1606948"/>
          </a:xfrm>
        </p:spPr>
        <p:txBody>
          <a:bodyPr>
            <a:normAutofit/>
          </a:bodyPr>
          <a:lstStyle/>
          <a:p>
            <a:r>
              <a:rPr lang="en-US" dirty="0"/>
              <a:t>What did I work on?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238374"/>
            <a:ext cx="4954920" cy="4046538"/>
          </a:xfrm>
        </p:spPr>
        <p:txBody>
          <a:bodyPr>
            <a:normAutofit fontScale="92500" lnSpcReduction="10000"/>
          </a:bodyPr>
          <a:lstStyle/>
          <a:p>
            <a:r>
              <a:rPr lang="en-US" sz="1700" dirty="0"/>
              <a:t>Week 1</a:t>
            </a:r>
          </a:p>
          <a:p>
            <a:pPr lvl="1"/>
            <a:r>
              <a:rPr lang="en-US" sz="1100" dirty="0"/>
              <a:t>Brainstorming</a:t>
            </a:r>
          </a:p>
          <a:p>
            <a:pPr lvl="1"/>
            <a:r>
              <a:rPr lang="en-US" sz="1100" dirty="0"/>
              <a:t>Research (documents </a:t>
            </a:r>
            <a:r>
              <a:rPr lang="en-US" sz="1100" dirty="0">
                <a:hlinkClick r:id="rId3"/>
              </a:rPr>
              <a:t>here</a:t>
            </a:r>
            <a:r>
              <a:rPr lang="en-US" sz="1100" dirty="0"/>
              <a:t>!)</a:t>
            </a:r>
          </a:p>
          <a:p>
            <a:pPr lvl="1"/>
            <a:r>
              <a:rPr lang="en-US" sz="1100" dirty="0"/>
              <a:t>Started programming Tank Controller components</a:t>
            </a:r>
          </a:p>
          <a:p>
            <a:r>
              <a:rPr lang="en-US" sz="1700" dirty="0"/>
              <a:t>Week 2</a:t>
            </a:r>
          </a:p>
          <a:p>
            <a:pPr lvl="1"/>
            <a:r>
              <a:rPr lang="en-US" sz="1100" dirty="0"/>
              <a:t>Movement component</a:t>
            </a:r>
          </a:p>
          <a:p>
            <a:pPr lvl="1"/>
            <a:r>
              <a:rPr lang="en-US" sz="1100" dirty="0"/>
              <a:t>Custom editor </a:t>
            </a:r>
          </a:p>
          <a:p>
            <a:pPr lvl="1"/>
            <a:r>
              <a:rPr lang="en-US" sz="1100" dirty="0"/>
              <a:t>Camera controller</a:t>
            </a:r>
          </a:p>
          <a:p>
            <a:pPr lvl="1"/>
            <a:r>
              <a:rPr lang="en-US" sz="1100" dirty="0"/>
              <a:t>Shooting component</a:t>
            </a:r>
          </a:p>
          <a:p>
            <a:r>
              <a:rPr lang="en-US" sz="1700" dirty="0"/>
              <a:t>Week 3</a:t>
            </a:r>
          </a:p>
          <a:p>
            <a:pPr lvl="1"/>
            <a:r>
              <a:rPr lang="en-US" sz="1100" dirty="0"/>
              <a:t>Shooting component</a:t>
            </a:r>
          </a:p>
          <a:p>
            <a:pPr lvl="1"/>
            <a:r>
              <a:rPr lang="en-US" sz="1100" dirty="0"/>
              <a:t>Damage registration system</a:t>
            </a:r>
          </a:p>
          <a:p>
            <a:r>
              <a:rPr lang="en-US" sz="1700" dirty="0"/>
              <a:t>Week 4(.5)</a:t>
            </a:r>
          </a:p>
          <a:p>
            <a:pPr lvl="1"/>
            <a:r>
              <a:rPr lang="en-US" sz="1100" dirty="0"/>
              <a:t>Research</a:t>
            </a:r>
          </a:p>
          <a:p>
            <a:pPr lvl="1"/>
            <a:r>
              <a:rPr lang="en-US" sz="1100" dirty="0"/>
              <a:t>Reworked movement component (gear shifting)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</a:t>
            </a:r>
            <a:endParaRPr lang="en-GB" sz="1100" dirty="0"/>
          </a:p>
        </p:txBody>
      </p:sp>
      <p:pic>
        <p:nvPicPr>
          <p:cNvPr id="4" name="Online Media 3" title="Tank simulator demo - 16-03-23">
            <a:hlinkClick r:id="" action="ppaction://media"/>
            <a:extLst>
              <a:ext uri="{FF2B5EF4-FFF2-40B4-BE49-F238E27FC236}">
                <a16:creationId xmlns:a16="http://schemas.microsoft.com/office/drawing/2014/main" id="{16130DC0-DC9D-8574-99BD-35A4524EEC4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750047" y="236070"/>
            <a:ext cx="5324892" cy="300856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B480D7D-E265-E43B-914F-EBC64D9E7F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5750047" y="3429000"/>
            <a:ext cx="5376751" cy="302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38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it work out?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528868"/>
          </a:xfrm>
        </p:spPr>
        <p:txBody>
          <a:bodyPr>
            <a:normAutofit fontScale="85000" lnSpcReduction="20000"/>
          </a:bodyPr>
          <a:lstStyle/>
          <a:p>
            <a:r>
              <a:rPr lang="en-US" sz="2100" dirty="0"/>
              <a:t>Researched several tank-related games</a:t>
            </a:r>
          </a:p>
          <a:p>
            <a:pPr lvl="1"/>
            <a:r>
              <a:rPr lang="en-US" dirty="0"/>
              <a:t>Gunner Heat PC,  War thunder,  World of Tanks</a:t>
            </a:r>
          </a:p>
          <a:p>
            <a:r>
              <a:rPr lang="en-US" sz="2100" dirty="0"/>
              <a:t>Implementing features by breaking down into goals &gt; subgoals</a:t>
            </a:r>
          </a:p>
          <a:p>
            <a:r>
              <a:rPr lang="en-US" sz="2100" dirty="0"/>
              <a:t>Example: Tank Controller</a:t>
            </a:r>
          </a:p>
          <a:p>
            <a:pPr lvl="1"/>
            <a:r>
              <a:rPr lang="en-US" sz="1900" dirty="0"/>
              <a:t>Move component</a:t>
            </a:r>
          </a:p>
          <a:p>
            <a:pPr lvl="2"/>
            <a:r>
              <a:rPr lang="en-US" dirty="0"/>
              <a:t>Subgoals:</a:t>
            </a:r>
          </a:p>
          <a:p>
            <a:pPr lvl="3"/>
            <a:r>
              <a:rPr lang="en-US" dirty="0"/>
              <a:t>Custom editor window</a:t>
            </a:r>
          </a:p>
          <a:p>
            <a:pPr lvl="3"/>
            <a:r>
              <a:rPr lang="en-US" dirty="0"/>
              <a:t>Tank tracks (wheel colliders)</a:t>
            </a:r>
          </a:p>
          <a:p>
            <a:pPr lvl="3"/>
            <a:r>
              <a:rPr lang="en-US" dirty="0"/>
              <a:t>Gear shifting system</a:t>
            </a:r>
          </a:p>
          <a:p>
            <a:pPr lvl="1"/>
            <a:r>
              <a:rPr lang="en-US" sz="1900" dirty="0"/>
              <a:t>Turret control component</a:t>
            </a:r>
          </a:p>
          <a:p>
            <a:pPr lvl="2"/>
            <a:r>
              <a:rPr lang="en-US" dirty="0"/>
              <a:t>Subgoals:</a:t>
            </a:r>
          </a:p>
          <a:p>
            <a:pPr lvl="3"/>
            <a:r>
              <a:rPr lang="en-US" dirty="0"/>
              <a:t>Turret rotation</a:t>
            </a:r>
          </a:p>
          <a:p>
            <a:pPr lvl="3"/>
            <a:r>
              <a:rPr lang="en-US" dirty="0"/>
              <a:t>Barrel/cannon rotation</a:t>
            </a:r>
          </a:p>
          <a:p>
            <a:pPr lvl="1"/>
            <a:r>
              <a:rPr lang="en-US" sz="1900" dirty="0"/>
              <a:t>Camera Component</a:t>
            </a:r>
          </a:p>
          <a:p>
            <a:pPr lvl="2"/>
            <a:r>
              <a:rPr lang="en-US" dirty="0"/>
              <a:t>Subgoals:</a:t>
            </a:r>
          </a:p>
          <a:p>
            <a:pPr lvl="3"/>
            <a:r>
              <a:rPr lang="en-US" dirty="0"/>
              <a:t>ADS</a:t>
            </a:r>
          </a:p>
          <a:p>
            <a:pPr lvl="3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person</a:t>
            </a:r>
          </a:p>
          <a:p>
            <a:pPr lvl="3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person</a:t>
            </a:r>
          </a:p>
          <a:p>
            <a:pPr lvl="1"/>
            <a:endParaRPr lang="en-GB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B13E04-E8E9-CC48-03FB-0170DA14D3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205"/>
          <a:stretch/>
        </p:blipFill>
        <p:spPr>
          <a:xfrm>
            <a:off x="8189655" y="3333258"/>
            <a:ext cx="3127248" cy="35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249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204650" cy="4351337"/>
          </a:xfrm>
        </p:spPr>
        <p:txBody>
          <a:bodyPr/>
          <a:lstStyle/>
          <a:p>
            <a:r>
              <a:rPr lang="en-US" dirty="0"/>
              <a:t>Toggl hours tracking</a:t>
            </a:r>
          </a:p>
          <a:p>
            <a:r>
              <a:rPr lang="en-US" dirty="0"/>
              <a:t>Agile workflow - feature-driven development (previous slide)</a:t>
            </a:r>
          </a:p>
          <a:p>
            <a:r>
              <a:rPr lang="en-US" dirty="0"/>
              <a:t>Set goals to achieve and skills to learn</a:t>
            </a:r>
          </a:p>
          <a:p>
            <a:pPr marL="274320" lvl="1" indent="0">
              <a:buNone/>
            </a:pPr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2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B482F9-982A-F6C7-DE11-E809520834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0292" y="1548025"/>
            <a:ext cx="1603088" cy="22131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8449F6-7774-ABBA-3087-571B117FE8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0010" y="4203418"/>
            <a:ext cx="3359300" cy="209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337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204650" cy="4351337"/>
          </a:xfrm>
        </p:spPr>
        <p:txBody>
          <a:bodyPr/>
          <a:lstStyle/>
          <a:p>
            <a:r>
              <a:rPr lang="en-US" dirty="0"/>
              <a:t>Planning specifies:</a:t>
            </a:r>
          </a:p>
          <a:p>
            <a:pPr lvl="1"/>
            <a:r>
              <a:rPr lang="en-US" sz="1400" dirty="0"/>
              <a:t>Priority</a:t>
            </a:r>
            <a:endParaRPr lang="en-US" dirty="0"/>
          </a:p>
          <a:p>
            <a:pPr lvl="1"/>
            <a:r>
              <a:rPr lang="en-US" dirty="0"/>
              <a:t>Per week</a:t>
            </a:r>
          </a:p>
          <a:p>
            <a:pPr lvl="1"/>
            <a:r>
              <a:rPr lang="en-US" dirty="0"/>
              <a:t>Feature</a:t>
            </a:r>
          </a:p>
          <a:p>
            <a:pPr lvl="1"/>
            <a:r>
              <a:rPr lang="en-US" dirty="0"/>
              <a:t>What will I deliver</a:t>
            </a:r>
          </a:p>
          <a:p>
            <a:pPr lvl="1"/>
            <a:endParaRPr lang="en-US" dirty="0"/>
          </a:p>
          <a:p>
            <a:r>
              <a:rPr lang="en-US" dirty="0"/>
              <a:t>Planning 4/5 weeks ahead at a time</a:t>
            </a:r>
          </a:p>
          <a:p>
            <a:pPr lvl="1"/>
            <a:r>
              <a:rPr lang="en-US" dirty="0"/>
              <a:t>Planning until next evaluation -&gt;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2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65043-EC3C-089C-72BB-285968821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787" y="291490"/>
            <a:ext cx="3765030" cy="32501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853630-84D8-AD32-0D3C-D22A7570F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335" y="3748720"/>
            <a:ext cx="5322464" cy="301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087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Assurance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Former colleague/lead developer Total Reality</a:t>
            </a:r>
          </a:p>
          <a:p>
            <a:pPr lvl="1"/>
            <a:r>
              <a:rPr lang="en-US" dirty="0"/>
              <a:t>Feedback gathered, but not enough time to apply all of it. Involved some feedback that takes some time to implement. </a:t>
            </a:r>
          </a:p>
          <a:p>
            <a:pPr lvl="1"/>
            <a:r>
              <a:rPr lang="en-US" dirty="0"/>
              <a:t>Questions/answers on next slide</a:t>
            </a:r>
            <a:endParaRPr lang="en-GB" dirty="0"/>
          </a:p>
          <a:p>
            <a:r>
              <a:rPr lang="en-GB" dirty="0"/>
              <a:t>Emailed several studios developing tank simulators</a:t>
            </a:r>
          </a:p>
          <a:p>
            <a:pPr lvl="1"/>
            <a:r>
              <a:rPr lang="en-GB" dirty="0"/>
              <a:t>No response yet (and not expecting it)</a:t>
            </a:r>
          </a:p>
          <a:p>
            <a:pPr lvl="1"/>
            <a:r>
              <a:rPr lang="en-GB" dirty="0"/>
              <a:t>Better off messaging individual people on Twitter</a:t>
            </a:r>
          </a:p>
          <a:p>
            <a:r>
              <a:rPr lang="en-GB" dirty="0"/>
              <a:t>For the rest of the minor:</a:t>
            </a:r>
          </a:p>
          <a:p>
            <a:pPr lvl="1"/>
            <a:r>
              <a:rPr lang="en-GB" dirty="0"/>
              <a:t>Preferably multiple meetings with Quality Assurer(s?)</a:t>
            </a:r>
          </a:p>
          <a:p>
            <a:pPr lvl="1"/>
            <a:r>
              <a:rPr lang="en-GB" dirty="0"/>
              <a:t>Playtests with target group (</a:t>
            </a:r>
          </a:p>
        </p:txBody>
      </p:sp>
    </p:spTree>
    <p:extLst>
      <p:ext uri="{BB962C8B-B14F-4D97-AF65-F5344CB8AC3E}">
        <p14:creationId xmlns:p14="http://schemas.microsoft.com/office/powerpoint/2010/main" val="894648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Assurance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Is it obvious for every class/method what it is supposed to be doing</a:t>
            </a:r>
          </a:p>
          <a:p>
            <a:pPr marL="342900" indent="-342900">
              <a:buAutoNum type="arabicPeriod"/>
            </a:pPr>
            <a:r>
              <a:rPr lang="en-US" dirty="0"/>
              <a:t>Can/should the code be broken down further into more classes/methods?</a:t>
            </a:r>
          </a:p>
          <a:p>
            <a:pPr marL="342900" indent="-342900">
              <a:buAutoNum type="arabicPeriod"/>
            </a:pPr>
            <a:r>
              <a:rPr lang="en-US" dirty="0"/>
              <a:t>Are there any obvious performance issues?</a:t>
            </a:r>
          </a:p>
          <a:p>
            <a:pPr marL="342900" indent="-342900">
              <a:buAutoNum type="arabicPeriod"/>
            </a:pPr>
            <a:r>
              <a:rPr lang="en-US" dirty="0"/>
              <a:t>Are there any logic issues?</a:t>
            </a:r>
          </a:p>
          <a:p>
            <a:pPr marL="342900" indent="-342900">
              <a:buAutoNum type="arabicPeriod"/>
            </a:pPr>
            <a:r>
              <a:rPr lang="en-US" dirty="0"/>
              <a:t>How can the communication with the HUD be improved?</a:t>
            </a:r>
          </a:p>
          <a:p>
            <a:pPr marL="342900" indent="-342900">
              <a:buAutoNum type="arabicPeriod"/>
            </a:pPr>
            <a:r>
              <a:rPr lang="en-US" dirty="0"/>
              <a:t>How consistent are the naming conventions?</a:t>
            </a:r>
          </a:p>
          <a:p>
            <a:pPr marL="342900" indent="-342900">
              <a:buAutoNum type="arabicPeriod"/>
            </a:pPr>
            <a:r>
              <a:rPr lang="en-US" dirty="0"/>
              <a:t>Other suggestions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Answers here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143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can do better – self reflection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6570913" cy="4351337"/>
          </a:xfrm>
        </p:spPr>
        <p:txBody>
          <a:bodyPr/>
          <a:lstStyle/>
          <a:p>
            <a:r>
              <a:rPr lang="en-US" dirty="0"/>
              <a:t>Update/increase hour estimations if:</a:t>
            </a:r>
          </a:p>
          <a:p>
            <a:pPr lvl="1"/>
            <a:r>
              <a:rPr lang="en-US" dirty="0"/>
              <a:t>Things take longer than expected</a:t>
            </a:r>
          </a:p>
          <a:p>
            <a:pPr lvl="1"/>
            <a:r>
              <a:rPr lang="en-US" dirty="0"/>
              <a:t>Features are implemented differently than expected</a:t>
            </a:r>
          </a:p>
          <a:p>
            <a:pPr lvl="1"/>
            <a:endParaRPr lang="en-GB" dirty="0"/>
          </a:p>
          <a:p>
            <a:r>
              <a:rPr lang="en-GB" sz="1600" dirty="0"/>
              <a:t>Be mindful of getting side-tracked (working on other features at the same time)</a:t>
            </a:r>
          </a:p>
          <a:p>
            <a:endParaRPr lang="en-GB" sz="1600" dirty="0"/>
          </a:p>
          <a:p>
            <a:r>
              <a:rPr lang="en-GB" sz="1600" dirty="0"/>
              <a:t>More detailed hour registrations - know exactly what I did on a day</a:t>
            </a:r>
          </a:p>
          <a:p>
            <a:pPr marL="0" indent="0">
              <a:buNone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763480845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547</TotalTime>
  <Words>425</Words>
  <Application>Microsoft Office PowerPoint</Application>
  <PresentationFormat>Widescreen</PresentationFormat>
  <Paragraphs>106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Gill Sans MT</vt:lpstr>
      <vt:lpstr>Wingdings 2</vt:lpstr>
      <vt:lpstr>View</vt:lpstr>
      <vt:lpstr>Minor Skilled Evaluation presentation 1</vt:lpstr>
      <vt:lpstr>What were my ideas?</vt:lpstr>
      <vt:lpstr>What did I work on?</vt:lpstr>
      <vt:lpstr>How did it work out?</vt:lpstr>
      <vt:lpstr>Planning</vt:lpstr>
      <vt:lpstr>Planning</vt:lpstr>
      <vt:lpstr>Quality Assurance</vt:lpstr>
      <vt:lpstr>Quality Assurance</vt:lpstr>
      <vt:lpstr>What I can do better – self reflection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Minor Skilled Evaluation presentation</dc:title>
  <dc:creator>Nils Meijer</dc:creator>
  <cp:lastModifiedBy>Nils Meijer</cp:lastModifiedBy>
  <cp:revision>145</cp:revision>
  <dcterms:created xsi:type="dcterms:W3CDTF">2023-03-15T11:30:47Z</dcterms:created>
  <dcterms:modified xsi:type="dcterms:W3CDTF">2023-03-15T21:30:29Z</dcterms:modified>
</cp:coreProperties>
</file>

<file path=docProps/thumbnail.jpeg>
</file>